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7DFBA77-465B-4C5B-BB6F-2E05D80BC6A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78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60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7DFBA77-465B-4C5B-BB6F-2E05D80BC6A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02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7DFBA77-465B-4C5B-BB6F-2E05D80BC6A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358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7DFBA77-465B-4C5B-BB6F-2E05D80BC6A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00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57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64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75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7DFBA77-465B-4C5B-BB6F-2E05D80BC6A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00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13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7DFBA77-465B-4C5B-BB6F-2E05D80BC6A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05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40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2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60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81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38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FBA77-465B-4C5B-BB6F-2E05D80BC6A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9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FBA77-465B-4C5B-BB6F-2E05D80BC6A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19B13-DF49-4447-B85C-EE3F15239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869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3490A-8115-4116-A221-F662AFAFE8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r>
              <a:rPr lang="en-US" spc="-30" dirty="0"/>
              <a:t> </a:t>
            </a:r>
            <a:r>
              <a:rPr lang="en-US" spc="-10" dirty="0"/>
              <a:t>Scan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E9FF92-FE0F-4237-A9B3-93FEB9A461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                                                             - Kaushik Walwadkar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972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C8EE-1C62-47A1-BAEF-F877D0AC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08A2C-6289-4E21-99D7-02AC55A84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34247F-AB8C-4EA4-8FB2-73EA221D3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71821" cy="3640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D0F48B-CF94-495A-B75C-F98C14D32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820" y="3640398"/>
            <a:ext cx="5720179" cy="321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74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34A63-503B-46DC-8F87-372D9FE1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he terrific Invitation Powerpoint – Free Ppt Backgrounds And Templates  Throughout Powerpoint … | Template thank you card, Thank you template, Thank  you card design">
            <a:extLst>
              <a:ext uri="{FF2B5EF4-FFF2-40B4-BE49-F238E27FC236}">
                <a16:creationId xmlns:a16="http://schemas.microsoft.com/office/drawing/2014/main" id="{1A34869D-3812-44DE-94CB-6EB3F936FF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37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79357-0D8B-4F0E-B764-74023854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Vulnerabilities And Issues Found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A70FA-A64F-41B5-BEC5-A218B01AD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2723F-F847-40D4-9BA8-39D8F452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94" y="2343705"/>
            <a:ext cx="7372496" cy="369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14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661D-51F7-4519-88E0-2CA8FFFFB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Report Generated By </a:t>
            </a:r>
            <a:r>
              <a:rPr lang="en-IN" dirty="0" err="1"/>
              <a:t>Netsparker</a:t>
            </a:r>
            <a:r>
              <a:rPr lang="en-IN" dirty="0"/>
              <a:t> 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099DC5-4CF3-4611-8873-BA46A184D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488" b="904"/>
          <a:stretch/>
        </p:blipFill>
        <p:spPr>
          <a:xfrm>
            <a:off x="267565" y="1393793"/>
            <a:ext cx="6275278" cy="36243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497BC3-92FF-4C05-B6EF-D2C533051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" t="1501" r="3229" b="3513"/>
          <a:stretch/>
        </p:blipFill>
        <p:spPr>
          <a:xfrm>
            <a:off x="6649375" y="3795065"/>
            <a:ext cx="5542625" cy="306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3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DB77-2C9E-4CA5-B4FB-4016DDC0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Screenshots Of My Report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E0830F-31E1-4C66-AE7C-3C191EBBC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023" y="1754604"/>
            <a:ext cx="5576875" cy="313699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F42B6A-4375-4C4B-87E5-9BA0025C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879977" cy="330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98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2E3B9-1AE7-4F23-AEC6-F4FCDF9E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861444-2F57-4598-853B-2E935C3C2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0547" y="3283766"/>
            <a:ext cx="6351453" cy="357269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54258F-5034-40C3-B51A-517D4EC7B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358" y="0"/>
            <a:ext cx="5837807" cy="328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08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E6D22-0B97-4FFE-A898-D86290B2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CCD4-18B2-4F2A-9FA5-6B1835AB4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7944B-640E-4C14-AE2A-F0DF4933D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3"/>
            <a:ext cx="6161103" cy="3465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AD75AD-8F98-4151-8CA0-DF947E12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241" y="3424792"/>
            <a:ext cx="6020759" cy="338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9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44BE-64FC-44E5-8216-8101B45D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6BDB9-7AEF-4440-9455-D00BA9323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6D319-46FB-482B-BFA0-D5C9E7F6B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50013" cy="3346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ED6175-B8EB-428C-BF23-BE6CD39D5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75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4936-AFB5-4662-8A61-84C71BF47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7AB58-A929-48B3-B7A4-E85AA039A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40BBE-7328-4C90-8D9E-8521C0BB4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50012" cy="3346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107C6-CC7D-4F8D-B36D-9659F5BE1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12" y="3346882"/>
            <a:ext cx="6241988" cy="351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6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D0C57-C424-41D3-8DB2-9890EF3A4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446FB-3674-4013-97B3-605C47002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80DA1-DC66-48B8-8573-7C312D10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A1A101-957F-4FAA-B990-4D844A02E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6331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25</TotalTime>
  <Words>18</Words>
  <Application>Microsoft Office PowerPoint</Application>
  <PresentationFormat>Widescreen</PresentationFormat>
  <Paragraphs>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Vapor Trail</vt:lpstr>
      <vt:lpstr>Vulnerability Scan</vt:lpstr>
      <vt:lpstr>Vulnerabilities And Issues Found</vt:lpstr>
      <vt:lpstr>Report Generated By Netsparker  </vt:lpstr>
      <vt:lpstr>Screenshots Of My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Vulnerability Scan</dc:title>
  <dc:creator>Kaushik Walwadkar</dc:creator>
  <cp:lastModifiedBy>Kaushik Walwadkar</cp:lastModifiedBy>
  <cp:revision>5</cp:revision>
  <dcterms:created xsi:type="dcterms:W3CDTF">2021-07-12T14:18:38Z</dcterms:created>
  <dcterms:modified xsi:type="dcterms:W3CDTF">2021-07-12T14:58:36Z</dcterms:modified>
</cp:coreProperties>
</file>